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324" r:id="rId6"/>
    <p:sldId id="1902" r:id="rId7"/>
    <p:sldId id="1451" r:id="rId8"/>
    <p:sldId id="1901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C9"/>
    <a:srgbClr val="FAFAFA"/>
    <a:srgbClr val="EFEFEF"/>
    <a:srgbClr val="EBE6F2"/>
    <a:srgbClr val="522398"/>
    <a:srgbClr val="A2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6AADD5-01AB-746C-2DDD-A740C708D186}" v="9" dt="2021-06-17T13:19:15.437"/>
    <p1510:client id="{C8EF0843-7560-46C1-ACC2-3A2AC2B74586}" v="89" dt="2021-05-26T11:59:27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4" autoAdjust="0"/>
    <p:restoredTop sz="76297" autoAdjust="0"/>
  </p:normalViewPr>
  <p:slideViewPr>
    <p:cSldViewPr snapToGrid="0">
      <p:cViewPr varScale="1">
        <p:scale>
          <a:sx n="87" d="100"/>
          <a:sy n="87" d="100"/>
        </p:scale>
        <p:origin x="3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DAC4E6-494B-4845-8596-AC7B218273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F0356-3463-E54F-8D38-202E3EFE61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3CBCA-245E-8945-818D-525B389B609F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24C1F-D61F-6542-A774-3405920237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222CF-3313-2848-B866-079355CF7E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C30D6-2652-664E-A93A-219F8F9F7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40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1277F-EFE2-1942-BC56-10D70FC2134B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2EF8-B812-6044-987A-06EB88F91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9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D2EF8-B812-6044-987A-06EB88F91C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81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D2EF8-B812-6044-987A-06EB88F91C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8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rgbClr val="007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28CA052-BF6C-EB47-8BDD-4E7D37E116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4" y="6010051"/>
            <a:ext cx="3563938" cy="395288"/>
          </a:xfrm>
        </p:spPr>
        <p:txBody>
          <a:bodyPr lIns="306000" tIns="50400" rIns="0" anchor="b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bg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Never settle.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701D21D-5FA9-0742-B098-7218EC17F3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00" y="5742000"/>
            <a:ext cx="2030400" cy="6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3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2D4831-C073-524A-8E93-96DC87203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73" y="0"/>
            <a:ext cx="12194174" cy="69437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2265DE-1DAD-4E44-A584-2AE4FA1DE102}"/>
              </a:ext>
            </a:extLst>
          </p:cNvPr>
          <p:cNvSpPr/>
          <p:nvPr userDrawn="1"/>
        </p:nvSpPr>
        <p:spPr>
          <a:xfrm>
            <a:off x="0" y="5021954"/>
            <a:ext cx="7894051" cy="712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1A5F0-6918-7A42-86A3-87D01EF4FE7C}"/>
              </a:ext>
            </a:extLst>
          </p:cNvPr>
          <p:cNvSpPr/>
          <p:nvPr userDrawn="1"/>
        </p:nvSpPr>
        <p:spPr>
          <a:xfrm>
            <a:off x="7546694" y="1879616"/>
            <a:ext cx="115747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35A020-6962-2A4A-B70A-6848FD08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4" y="4046400"/>
            <a:ext cx="7898399" cy="1181586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B95BA7D-DB49-E247-B8D8-D76B3C4ADC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8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and using a computer&#10;&#10;Description automatically generated">
            <a:extLst>
              <a:ext uri="{FF2B5EF4-FFF2-40B4-BE49-F238E27FC236}">
                <a16:creationId xmlns:a16="http://schemas.microsoft.com/office/drawing/2014/main" id="{C4C12D51-5975-2A44-B1F3-FACA7DBF6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2265DE-1DAD-4E44-A584-2AE4FA1DE102}"/>
              </a:ext>
            </a:extLst>
          </p:cNvPr>
          <p:cNvSpPr/>
          <p:nvPr userDrawn="1"/>
        </p:nvSpPr>
        <p:spPr>
          <a:xfrm>
            <a:off x="0" y="5021954"/>
            <a:ext cx="7894051" cy="712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1A5F0-6918-7A42-86A3-87D01EF4FE7C}"/>
              </a:ext>
            </a:extLst>
          </p:cNvPr>
          <p:cNvSpPr/>
          <p:nvPr userDrawn="1"/>
        </p:nvSpPr>
        <p:spPr>
          <a:xfrm>
            <a:off x="7546694" y="1879616"/>
            <a:ext cx="115747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35A020-6962-2A4A-B70A-6848FD08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4" y="4046400"/>
            <a:ext cx="7898399" cy="1181586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B95BA7D-DB49-E247-B8D8-D76B3C4ADC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315A6F7D-499F-1A43-A322-80F194022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74" y="0"/>
            <a:ext cx="12194174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2265DE-1DAD-4E44-A584-2AE4FA1DE102}"/>
              </a:ext>
            </a:extLst>
          </p:cNvPr>
          <p:cNvSpPr/>
          <p:nvPr userDrawn="1"/>
        </p:nvSpPr>
        <p:spPr>
          <a:xfrm>
            <a:off x="0" y="5021954"/>
            <a:ext cx="7894051" cy="712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1A5F0-6918-7A42-86A3-87D01EF4FE7C}"/>
              </a:ext>
            </a:extLst>
          </p:cNvPr>
          <p:cNvSpPr/>
          <p:nvPr userDrawn="1"/>
        </p:nvSpPr>
        <p:spPr>
          <a:xfrm>
            <a:off x="7546694" y="1879616"/>
            <a:ext cx="115747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35A020-6962-2A4A-B70A-6848FD081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4" y="4046400"/>
            <a:ext cx="7898399" cy="1181586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B95BA7D-DB49-E247-B8D8-D76B3C4ADC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40915-321F-3B48-A7A7-A9E277DA7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1807200"/>
            <a:ext cx="5468400" cy="3927600"/>
          </a:xfrm>
        </p:spPr>
        <p:txBody>
          <a:bodyPr/>
          <a:lstStyle>
            <a:lvl1pPr marL="324000" indent="-324000">
              <a:buSzPct val="100000"/>
              <a:buFont typeface="+mj-lt"/>
              <a:buAutoNum type="arabicPeriod"/>
              <a:defRPr b="1"/>
            </a:lvl1pPr>
            <a:lvl2pPr marL="648000" indent="-324000">
              <a:buSzPct val="100000"/>
              <a:buFont typeface="+mj-lt"/>
              <a:buAutoNum type="arabicPeriod"/>
              <a:defRPr b="1"/>
            </a:lvl2pPr>
            <a:lvl3pPr marL="972000" indent="-324000">
              <a:buSzPct val="100000"/>
              <a:buFont typeface="+mj-lt"/>
              <a:buAutoNum type="arabicPeriod"/>
              <a:defRPr b="1"/>
            </a:lvl3pPr>
            <a:lvl4pPr marL="1312200" indent="-228600">
              <a:buSzPct val="100000"/>
              <a:buFont typeface="+mj-lt"/>
              <a:buAutoNum type="arabicPeriod"/>
              <a:defRPr b="1"/>
            </a:lvl4pPr>
            <a:lvl5pPr marL="1672200" indent="-228600">
              <a:buSzPct val="100000"/>
              <a:buFont typeface="+mj-lt"/>
              <a:buAutoNum type="arabicPeriod"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6E7D3-9D91-4948-B0B4-A5C8B660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1" y="1807200"/>
            <a:ext cx="5468400" cy="3927600"/>
          </a:xfrm>
        </p:spPr>
        <p:txBody>
          <a:bodyPr/>
          <a:lstStyle>
            <a:lvl1pPr marL="0" indent="0">
              <a:buNone/>
              <a:defRPr>
                <a:solidFill>
                  <a:srgbClr val="007AC9"/>
                </a:solidFill>
              </a:defRPr>
            </a:lvl1pPr>
            <a:lvl2pPr marL="378000" indent="0">
              <a:buNone/>
              <a:defRPr>
                <a:solidFill>
                  <a:srgbClr val="007AC9"/>
                </a:solidFill>
              </a:defRPr>
            </a:lvl2pPr>
            <a:lvl3pPr marL="716400" indent="0">
              <a:buNone/>
              <a:defRPr>
                <a:solidFill>
                  <a:srgbClr val="007AC9"/>
                </a:solidFill>
              </a:defRPr>
            </a:lvl3pPr>
            <a:lvl4pPr marL="1083600" indent="0">
              <a:buNone/>
              <a:defRPr>
                <a:solidFill>
                  <a:srgbClr val="007AC9"/>
                </a:solidFill>
              </a:defRPr>
            </a:lvl4pPr>
            <a:lvl5pPr marL="1443600" indent="0">
              <a:buNone/>
              <a:defRPr>
                <a:solidFill>
                  <a:srgbClr val="007AC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Ins="0"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48C412-0210-C446-8EE1-DFCE59F97922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E16F801-9D26-F341-8A41-1F041E8BF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99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2125" y="0"/>
            <a:ext cx="4079875" cy="6858000"/>
          </a:xfrm>
        </p:spPr>
        <p:txBody>
          <a:bodyPr lIns="306000" rIns="507600" anchor="ctr"/>
          <a:lstStyle>
            <a:lvl1pPr marL="0" indent="0" algn="l"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[OPTIONAL]: </a:t>
            </a:r>
            <a:br>
              <a:rPr lang="en-US"/>
            </a:br>
            <a:r>
              <a:rPr lang="en-US"/>
              <a:t>You can add an image confirm to our marketing guidelines. Please find them here:</a:t>
            </a:r>
            <a:br>
              <a:rPr lang="en-US"/>
            </a:br>
            <a:r>
              <a:rPr lang="en-US"/>
              <a:t>https://</a:t>
            </a:r>
            <a:r>
              <a:rPr lang="en-US" err="1"/>
              <a:t>smtsoftwareservices.sharepoint.com</a:t>
            </a:r>
            <a:r>
              <a:rPr lang="en-US"/>
              <a:t>/:f:/r/sites/Marketing/Shared%20Documents/Templates%20%26%20Media%20Library/Media%20Library?csf=1&amp;e=XL7o7E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E9D66-454D-6D47-8CE7-9575C7B8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100800"/>
          <a:lstStyle>
            <a:lvl1pPr marL="201600" indent="-201600"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B183F1-5303-5147-9D11-7E636D95A6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9C2E27-2F8F-4E49-BC3B-B273BD5FDE1C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B8CBF64-DE54-C94F-9C6F-CD977A5EBF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05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2125" y="0"/>
            <a:ext cx="4079875" cy="6858000"/>
          </a:xfrm>
        </p:spPr>
        <p:txBody>
          <a:bodyPr lIns="306000" rIns="507600" anchor="ctr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None/>
              <a:defRPr lang="en-US" sz="1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[OPTIONAL]: </a:t>
            </a:r>
            <a:br>
              <a:rPr lang="en-US"/>
            </a:br>
            <a:r>
              <a:rPr lang="en-US"/>
              <a:t>You can add an image confirm to our marketing guidelines. Please find them here:</a:t>
            </a:r>
            <a:br>
              <a:rPr lang="en-US"/>
            </a:br>
            <a:r>
              <a:rPr lang="en-US"/>
              <a:t>https://</a:t>
            </a:r>
            <a:r>
              <a:rPr lang="en-US" err="1"/>
              <a:t>smtsoftwareservices.sharepoint.com</a:t>
            </a:r>
            <a:r>
              <a:rPr lang="en-US"/>
              <a:t>/:f:/r/sites/Marketing/Shared%20Documents/Templates%20%26%20Media%20Library/Media%20Library?csf=1&amp;e=XL7o7E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296863"/>
            <a:ext cx="7380000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CE1E30-FA00-6C46-BEF0-4EE31CAC4D0D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24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 userDrawn="1">
          <p15:clr>
            <a:srgbClr val="FBAE40"/>
          </p15:clr>
        </p15:guide>
        <p15:guide id="2" orient="horz" pos="89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s - Blue">
    <p:bg>
      <p:bgPr>
        <a:solidFill>
          <a:srgbClr val="007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296863"/>
            <a:ext cx="7074000" cy="5436000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1pPr>
            <a:lvl2pPr marL="201600" indent="-201600">
              <a:spcBef>
                <a:spcPts val="600"/>
              </a:spcBef>
              <a:buClr>
                <a:schemeClr val="bg1"/>
              </a:buClr>
              <a:defRPr sz="2400" b="1">
                <a:solidFill>
                  <a:schemeClr val="bg1"/>
                </a:solidFill>
              </a:defRPr>
            </a:lvl2pPr>
            <a:lvl3pPr marL="151200" indent="-151200"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3pPr>
            <a:lvl4pPr marL="432000" indent="-432000"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4pPr>
            <a:lvl5pPr marL="288000" indent="-288000">
              <a:buClr>
                <a:schemeClr val="bg1"/>
              </a:buClr>
              <a:defRPr sz="2400" b="1">
                <a:solidFill>
                  <a:schemeClr val="bg1"/>
                </a:solidFill>
              </a:defRPr>
            </a:lvl5pPr>
            <a:lvl6pPr marL="230400" indent="-230400">
              <a:buClr>
                <a:schemeClr val="bg1"/>
              </a:buClr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defRPr sz="2800" b="1">
                <a:solidFill>
                  <a:schemeClr val="bg1"/>
                </a:solidFill>
              </a:defRPr>
            </a:lvl7pPr>
            <a:lvl8pPr marL="108000" indent="-108000">
              <a:buClr>
                <a:schemeClr val="bg1"/>
              </a:buClr>
              <a:defRPr b="1">
                <a:solidFill>
                  <a:schemeClr val="bg1"/>
                </a:solidFill>
              </a:defRPr>
            </a:lvl8pPr>
            <a:lvl9pPr marL="0" indent="0">
              <a:buClr>
                <a:schemeClr val="bg1"/>
              </a:buClr>
              <a:buFont typeface="Arial" panose="020B0604020202020204" pitchFamily="34" charset="0"/>
              <a:buNone/>
              <a:defRPr lang="en-US" sz="1200" b="1" kern="1200" cap="all" spc="80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marL="171450" lvl="8" indent="-171450" algn="l" defTabSz="914400" rtl="0" eaLnBrk="1" latinLnBrk="0" hangingPunct="1">
              <a:lnSpc>
                <a:spcPct val="112000"/>
              </a:lnSpc>
              <a:spcBef>
                <a:spcPts val="200"/>
              </a:spcBef>
              <a:spcAft>
                <a:spcPts val="800"/>
              </a:spcAft>
              <a:buClr>
                <a:srgbClr val="007AC9"/>
              </a:buClr>
              <a:buSzPct val="90000"/>
            </a:pPr>
            <a:r>
              <a:rPr lang="en-US"/>
              <a:t>Key Statement Bullet 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A2DAFF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A2DAFF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A2DAFF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4351D69-2C60-6D43-9074-E45FF4A16B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37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s -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296863"/>
            <a:ext cx="7074000" cy="5436000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1pPr>
            <a:lvl2pPr marL="201600" indent="-201600">
              <a:buClr>
                <a:schemeClr val="bg1"/>
              </a:buClr>
              <a:defRPr sz="2400" b="1">
                <a:solidFill>
                  <a:schemeClr val="bg1"/>
                </a:solidFill>
              </a:defRPr>
            </a:lvl2pPr>
            <a:lvl3pPr marL="151200" indent="-151200"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3pPr>
            <a:lvl4pPr marL="432000" indent="-432000">
              <a:buClr>
                <a:schemeClr val="bg1"/>
              </a:buClr>
              <a:defRPr sz="3200" b="1">
                <a:solidFill>
                  <a:schemeClr val="bg1"/>
                </a:solidFill>
              </a:defRPr>
            </a:lvl4pPr>
            <a:lvl5pPr marL="288000" indent="-288000">
              <a:buClr>
                <a:schemeClr val="bg1"/>
              </a:buClr>
              <a:defRPr sz="2400" b="1">
                <a:solidFill>
                  <a:schemeClr val="bg1"/>
                </a:solidFill>
              </a:defRPr>
            </a:lvl5pPr>
            <a:lvl6pPr marL="230400" indent="-230400">
              <a:buClr>
                <a:schemeClr val="bg1"/>
              </a:buClr>
              <a:defRPr sz="1600" b="1">
                <a:solidFill>
                  <a:schemeClr val="bg1"/>
                </a:solidFill>
              </a:defRPr>
            </a:lvl6pPr>
            <a:lvl7pPr>
              <a:defRPr sz="2800" b="1">
                <a:solidFill>
                  <a:schemeClr val="bg1"/>
                </a:solidFill>
              </a:defRPr>
            </a:lvl7pPr>
            <a:lvl8pPr marL="108000" indent="-108000">
              <a:buClr>
                <a:schemeClr val="bg1"/>
              </a:buClr>
              <a:defRPr b="1">
                <a:solidFill>
                  <a:schemeClr val="bg1"/>
                </a:solidFill>
              </a:defRPr>
            </a:lvl8pPr>
            <a:lvl9pPr marL="0" indent="0">
              <a:buClr>
                <a:schemeClr val="bg1"/>
              </a:buClr>
              <a:buNone/>
              <a:defRPr lang="en-US" sz="1200" b="1" kern="1200" cap="all" spc="80" baseline="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marL="171450" lvl="8" indent="-171450" algn="l" defTabSz="914400" rtl="0" eaLnBrk="1" latinLnBrk="0" hangingPunct="1">
              <a:lnSpc>
                <a:spcPct val="112000"/>
              </a:lnSpc>
              <a:spcBef>
                <a:spcPts val="200"/>
              </a:spcBef>
              <a:spcAft>
                <a:spcPts val="800"/>
              </a:spcAft>
              <a:buClr>
                <a:srgbClr val="007AC9"/>
              </a:buClr>
              <a:buSzPct val="90000"/>
            </a:pPr>
            <a:r>
              <a:rPr lang="en-US"/>
              <a:t>Key Statement Bullet 2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9F9693-27F5-E848-BBAA-8CFD4FF7DD89}"/>
              </a:ext>
            </a:extLst>
          </p:cNvPr>
          <p:cNvSpPr/>
          <p:nvPr userDrawn="1"/>
        </p:nvSpPr>
        <p:spPr>
          <a:xfrm>
            <a:off x="11772900" y="6343005"/>
            <a:ext cx="419101" cy="1324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455942C-8F8E-7247-9030-8E60B1622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21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40915-321F-3B48-A7A7-A9E277DA7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1808163"/>
            <a:ext cx="5468400" cy="392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6E7D3-9D91-4948-B0B4-A5C8B660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1" y="1808163"/>
            <a:ext cx="5468400" cy="392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BAE705-D994-CC4D-90A7-8E8CCC796283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C2B2162-63C7-CD4C-9173-42ADA7243D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61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D5A0-32F4-1F4B-BF8E-2492214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4"/>
            <a:ext cx="7380000" cy="96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A1E0A-4667-6B40-8184-AF1A44BF8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00" y="1814885"/>
            <a:ext cx="5466773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137A6-DAB5-1E4D-9D95-DC421C359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800" y="2132746"/>
            <a:ext cx="5466773" cy="3601304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sz="1400"/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120D2-CB8D-2448-8189-4BB4D5BCF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2800" y="2132746"/>
            <a:ext cx="5466772" cy="36000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4224AD-555C-014D-B9F7-6C358F15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D6A246-1870-A849-8FE7-F6F1DF96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67908B-A0D1-1845-A217-88304044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BC11301-4673-2D41-BDA7-837A31FD34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C80E4B-8360-BC4C-996C-659920E76D3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202800" y="1815448"/>
            <a:ext cx="5466773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88A42C-8325-F947-A7E0-C2774CFB57F8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076C125-2CBC-0D48-95D5-FC0487225E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93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2465E-EDB2-3444-A1A5-2F5BEA3A8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62175" y="6347397"/>
            <a:ext cx="508000" cy="132408"/>
          </a:xfrm>
        </p:spPr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F5BB4-0935-8D43-A276-67044D9199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01FDD-471E-FC49-885B-8F3E1A6A30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66128" y="6343005"/>
            <a:ext cx="3050047" cy="136800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7" name="Picture Placeholder 39">
            <a:extLst>
              <a:ext uri="{FF2B5EF4-FFF2-40B4-BE49-F238E27FC236}">
                <a16:creationId xmlns:a16="http://schemas.microsoft.com/office/drawing/2014/main" id="{DDE2FF50-9A7C-1E4A-BDC4-5A82EA138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68635" y="507576"/>
            <a:ext cx="1022400" cy="507600"/>
          </a:xfrm>
          <a:noFill/>
        </p:spPr>
        <p:txBody>
          <a:bodyPr tIns="0" rIns="0" anchor="ctr"/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de-DE"/>
              <a:t>[Client Logo]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37ECD-46E4-524D-93FF-6E7B15012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037983A-0210-B149-93EF-FC7883758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F3D0E80-76FE-9845-A10A-43125775E4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6301396"/>
            <a:ext cx="3779838" cy="194400"/>
          </a:xfrm>
        </p:spPr>
        <p:txBody>
          <a:bodyPr t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spc="100" baseline="0">
                <a:solidFill>
                  <a:schemeClr val="tx2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Place, Date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14E37D-3F74-F24E-8F7F-F72CE550A9B9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0DC9073-E5A3-9B4D-AAAB-7D52E6E44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00" y="626400"/>
            <a:ext cx="849600" cy="2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9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40915-321F-3B48-A7A7-A9E277DA7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7" y="1808163"/>
            <a:ext cx="5468400" cy="392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6E7D3-9D91-4948-B0B4-A5C8B6608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1" y="1808163"/>
            <a:ext cx="5468400" cy="391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1304925"/>
            <a:ext cx="5472112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BE1669F-5ED3-8540-B8C0-AF807F1678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2800" y="1303200"/>
            <a:ext cx="5472112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F72911A-4D9F-B64D-818C-93755BEA5E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8" y="296863"/>
            <a:ext cx="5468937" cy="973137"/>
          </a:xfrm>
        </p:spPr>
        <p:txBody>
          <a:bodyPr anchor="b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/>
            </a:lvl1pPr>
            <a:lvl2pPr marL="378000" indent="0">
              <a:buNone/>
              <a:defRPr b="1"/>
            </a:lvl2pPr>
            <a:lvl3pPr marL="716400" indent="0">
              <a:buNone/>
              <a:defRPr b="1"/>
            </a:lvl3pPr>
            <a:lvl4pPr marL="1083600" indent="0">
              <a:buNone/>
              <a:defRPr b="1"/>
            </a:lvl4pPr>
            <a:lvl5pPr marL="14436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70D9F29-3CFD-5D46-947B-E3F64F83DC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2800" y="293620"/>
            <a:ext cx="5468937" cy="973137"/>
          </a:xfrm>
        </p:spPr>
        <p:txBody>
          <a:bodyPr anchor="b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400" b="1" baseline="0"/>
            </a:lvl1pPr>
            <a:lvl2pPr marL="378000" indent="0">
              <a:buNone/>
              <a:defRPr b="1"/>
            </a:lvl2pPr>
            <a:lvl3pPr marL="716400" indent="0">
              <a:buNone/>
              <a:defRPr b="1"/>
            </a:lvl3pPr>
            <a:lvl4pPr marL="1083600" indent="0">
              <a:buNone/>
              <a:defRPr b="1"/>
            </a:lvl4pPr>
            <a:lvl5pPr marL="1443600" indent="0">
              <a:buNone/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797D83-E75D-9E4D-BAE5-A943AB1585C5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78FBEBB-F2D8-2E42-8F44-5B0D88F6B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2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C5FD4AE-7628-4749-AB05-BB1B1E9AB6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800" y="1808163"/>
            <a:ext cx="3558598" cy="3925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05A50AD-E8F9-494B-A70C-3C78C2334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10972" y="1808280"/>
            <a:ext cx="3558599" cy="392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5FE9D56-3858-C14A-9621-B1DD5E43E53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95774" y="1808163"/>
            <a:ext cx="3600163" cy="3925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810B96-05D7-8F45-917D-60239BA3A180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C3A1CDE-DC0F-DF48-88F4-A4A7B58D41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660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D5A0-32F4-1F4B-BF8E-2492214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4"/>
            <a:ext cx="7380000" cy="96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A1E0A-4667-6B40-8184-AF1A44BF8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00" y="1814885"/>
            <a:ext cx="3558599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137A6-DAB5-1E4D-9D95-DC421C359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800" y="2132746"/>
            <a:ext cx="3558598" cy="3601304"/>
          </a:xfrm>
        </p:spPr>
        <p:txBody>
          <a:bodyPr tIns="100800"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0400" indent="-115200">
              <a:buFont typeface="Wingdings" pitchFamily="2" charset="2"/>
              <a:buChar char="§"/>
              <a:defRPr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0120D2-CB8D-2448-8189-4BB4D5BCF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10972" y="2132746"/>
            <a:ext cx="3558599" cy="3600000"/>
          </a:xfrm>
        </p:spPr>
        <p:txBody>
          <a:bodyPr tIns="100800"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D4224AD-555C-014D-B9F7-6C358F15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D6A246-1870-A849-8FE7-F6F1DF96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67908B-A0D1-1845-A217-88304044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BC11301-4673-2D41-BDA7-837A31FD34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C80E4B-8360-BC4C-996C-659920E76D3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110972" y="1815448"/>
            <a:ext cx="3556800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5AD3287-6131-CA4A-8743-CF013A27C6C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295774" y="1814885"/>
            <a:ext cx="3600164" cy="306000"/>
          </a:xfrm>
        </p:spPr>
        <p:txBody>
          <a:bodyPr tIns="0" anchor="ctr" anchorCtr="0"/>
          <a:lstStyle>
            <a:lvl1pPr marL="0" indent="0">
              <a:buNone/>
              <a:defRPr sz="1200" b="1" cap="all" spc="80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2353D88-406D-9741-8C37-B274DF539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295774" y="2132746"/>
            <a:ext cx="3600163" cy="3601304"/>
          </a:xfrm>
        </p:spPr>
        <p:txBody>
          <a:bodyPr tIns="100800"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DFF80B-862A-B149-A0AA-22B21A1355A4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498DEE6-4752-2F4F-A0A5-B85A404614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96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0732C0-E547-9A4B-92EF-F74EF440BB43}"/>
              </a:ext>
            </a:extLst>
          </p:cNvPr>
          <p:cNvSpPr/>
          <p:nvPr userDrawn="1"/>
        </p:nvSpPr>
        <p:spPr>
          <a:xfrm>
            <a:off x="4295775" y="0"/>
            <a:ext cx="7896225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0"/>
            <a:ext cx="7896225" cy="68580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large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9600" indent="-126000">
              <a:buFont typeface="Wingdings" pitchFamily="2" charset="2"/>
              <a:buChar char="§"/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710135E-CC30-B44A-9A8D-0C184CF1F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</p:spTree>
    <p:extLst>
      <p:ext uri="{BB962C8B-B14F-4D97-AF65-F5344CB8AC3E}">
        <p14:creationId xmlns:p14="http://schemas.microsoft.com/office/powerpoint/2010/main" val="2282825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-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80F8B8-5856-264B-BC7E-EA5C0B2B8797}"/>
              </a:ext>
            </a:extLst>
          </p:cNvPr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5999" cy="68580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large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5172772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7" y="1304925"/>
            <a:ext cx="5172772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799" y="1807200"/>
            <a:ext cx="5172772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9600" indent="-1260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710135E-CC30-B44A-9A8D-0C184CF1F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13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- 50% -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E05CFA-F769-5841-93A6-77A6E113F43F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large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939" y="296862"/>
            <a:ext cx="518519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3938" y="1304925"/>
            <a:ext cx="5185198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2800" y="1807200"/>
            <a:ext cx="5185198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710135E-CC30-B44A-9A8D-0C184CF1FE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1933FE-2DE5-9C47-AAAF-4CEFAFF150D6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4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4B7E1B-D519-4449-A961-2DA803B5DCCA}"/>
              </a:ext>
            </a:extLst>
          </p:cNvPr>
          <p:cNvSpPr/>
          <p:nvPr userDrawn="1"/>
        </p:nvSpPr>
        <p:spPr>
          <a:xfrm>
            <a:off x="4294924" y="906450"/>
            <a:ext cx="7380000" cy="4827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DC4AA8FD-4A6A-7144-B7EE-9489444BCD7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96063" y="906450"/>
            <a:ext cx="7380000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6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-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4B7E1B-D519-4449-A961-2DA803B5DCCA}"/>
              </a:ext>
            </a:extLst>
          </p:cNvPr>
          <p:cNvSpPr/>
          <p:nvPr userDrawn="1"/>
        </p:nvSpPr>
        <p:spPr>
          <a:xfrm>
            <a:off x="6188522" y="906450"/>
            <a:ext cx="5486401" cy="4827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DC4AA8FD-4A6A-7144-B7EE-9489444BCD7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1" y="906450"/>
            <a:ext cx="5580062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5174401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7" y="1304925"/>
            <a:ext cx="5174401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799" y="1807200"/>
            <a:ext cx="5174401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buFont typeface="Wingdings" pitchFamily="2" charset="2"/>
              <a:buChar char="§"/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3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icture - 50% -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4B7E1B-D519-4449-A961-2DA803B5DCCA}"/>
              </a:ext>
            </a:extLst>
          </p:cNvPr>
          <p:cNvSpPr/>
          <p:nvPr userDrawn="1"/>
        </p:nvSpPr>
        <p:spPr>
          <a:xfrm>
            <a:off x="513222" y="906450"/>
            <a:ext cx="5486401" cy="48276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DC4AA8FD-4A6A-7144-B7EE-9489444BCD7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15938" y="906450"/>
            <a:ext cx="5580062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798" y="296862"/>
            <a:ext cx="5188583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2797" y="1304925"/>
            <a:ext cx="5188583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1659" y="1807200"/>
            <a:ext cx="5188583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2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6" y="547687"/>
            <a:ext cx="3656860" cy="35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buFont typeface="Wingdings" pitchFamily="2" charset="2"/>
              <a:buChar char="§"/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538BD0F-514A-D34F-BB9E-F7491F05B0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775" y="4181275"/>
            <a:ext cx="3656859" cy="180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BBAE9AE-D1D3-464A-884C-376E68A061D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53436" y="2467627"/>
            <a:ext cx="3622627" cy="3517248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74C8C7F9-3595-C74F-A86B-DFED261ECF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54575" y="561467"/>
            <a:ext cx="3621488" cy="180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558B21-F8BA-FE49-8514-D5BA13949B33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34FCAD3-724D-BD4B-A5D4-CF7078B7F4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22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2465E-EDB2-3444-A1A5-2F5BEA3A8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F5BB4-0935-8D43-A276-67044D9199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01FDD-471E-FC49-885B-8F3E1A6A30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7" name="Picture Placeholder 39">
            <a:extLst>
              <a:ext uri="{FF2B5EF4-FFF2-40B4-BE49-F238E27FC236}">
                <a16:creationId xmlns:a16="http://schemas.microsoft.com/office/drawing/2014/main" id="{DDE2FF50-9A7C-1E4A-BDC4-5A82EA138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68635" y="507576"/>
            <a:ext cx="1022400" cy="507600"/>
          </a:xfrm>
          <a:noFill/>
        </p:spPr>
        <p:txBody>
          <a:bodyPr tIns="0" rIns="0" anchor="ctr"/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de-DE"/>
              <a:t>[Client Logo]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437ECD-46E4-524D-93FF-6E7B15012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B2CE8F63-7A54-3845-AEF7-52420ADED7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12125" y="0"/>
            <a:ext cx="4079875" cy="6858000"/>
          </a:xfrm>
          <a:solidFill>
            <a:srgbClr val="FAFAFA"/>
          </a:solidFill>
        </p:spPr>
        <p:txBody>
          <a:bodyPr lIns="360000" anchor="ctr"/>
          <a:lstStyle>
            <a:lvl1pPr marL="0" indent="0" algn="l">
              <a:buNone/>
              <a:defRPr sz="1000" b="1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/>
              <a:t>[OPTIONAL] Add an image. Images confirmed by Marketing can be found here: </a:t>
            </a:r>
            <a:br>
              <a:rPr lang="en-US"/>
            </a:br>
            <a:r>
              <a:rPr lang="en-US"/>
              <a:t>https://</a:t>
            </a:r>
            <a:r>
              <a:rPr lang="en-US" err="1"/>
              <a:t>smtsoftwareservices.sharepoint.com</a:t>
            </a:r>
            <a:r>
              <a:rPr lang="en-US"/>
              <a:t>/:f:/r/sites/Marketing/Shared%20Documents/Templates%20%26%20Media%20Library/Media%20Library?csf=1&amp;e=XL7o7E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037983A-0210-B149-93EF-FC78837586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F3D0E80-76FE-9845-A10A-43125775E4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6301396"/>
            <a:ext cx="3779838" cy="194400"/>
          </a:xfrm>
        </p:spPr>
        <p:txBody>
          <a:bodyPr tIns="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spc="100" baseline="0">
                <a:solidFill>
                  <a:schemeClr val="tx2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Place, Date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0538577-0288-544F-82A2-022295F45B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00" y="626400"/>
            <a:ext cx="849600" cy="2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467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6" y="547687"/>
            <a:ext cx="3657430" cy="2667794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BBAE9AE-D1D3-464A-884C-376E68A061D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54006" y="547688"/>
            <a:ext cx="3622119" cy="5437187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94A2AE1-5993-124C-834B-AB26AE32B2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94636" y="3317081"/>
            <a:ext cx="3657600" cy="2667794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08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6" y="903600"/>
            <a:ext cx="3656460" cy="266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94A2AE1-5993-124C-834B-AB26AE32B2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54006" y="2471260"/>
            <a:ext cx="3621600" cy="266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46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94A2AE1-5993-124C-834B-AB26AE32B21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54463" y="1808163"/>
            <a:ext cx="3621600" cy="266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5776" y="1808163"/>
            <a:ext cx="3657600" cy="266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428087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5776" y="906450"/>
            <a:ext cx="2394000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B92B9F7F-C51B-E843-84F6-BCEB293EAD1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88919" y="906450"/>
            <a:ext cx="2394000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9DE46F0-8FC9-5243-9250-AEE709947DB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282062" y="906450"/>
            <a:ext cx="2394000" cy="482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5776" y="1807200"/>
            <a:ext cx="2394000" cy="239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B92B9F7F-C51B-E843-84F6-BCEB293EAD1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88919" y="1807200"/>
            <a:ext cx="2394000" cy="239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9DE46F0-8FC9-5243-9250-AEE709947DB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282062" y="1807200"/>
            <a:ext cx="2394000" cy="2397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61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2000" y="3121200"/>
            <a:ext cx="3585600" cy="261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B92B9F7F-C51B-E843-84F6-BCEB293EAD1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03200" y="3121200"/>
            <a:ext cx="3585600" cy="261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C9DE46F0-8FC9-5243-9250-AEE709947DB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400" y="3120450"/>
            <a:ext cx="3585600" cy="2613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5581200" cy="1025065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31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Composi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AC7A0-E950-C042-9678-778E1F2B36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6" y="547687"/>
            <a:ext cx="3656860" cy="2671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73E347-45D4-0F47-9485-EAB3FF43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buFont typeface="Wingdings" pitchFamily="2" charset="2"/>
              <a:buChar char="§"/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538BD0F-514A-D34F-BB9E-F7491F05B0A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775" y="3321011"/>
            <a:ext cx="3656859" cy="2671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4BBAE9AE-D1D3-464A-884C-376E68A061D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53436" y="3321011"/>
            <a:ext cx="3622627" cy="2671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74C8C7F9-3595-C74F-A86B-DFED261ECF6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54575" y="561467"/>
            <a:ext cx="3621488" cy="2671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558B21-F8BA-FE49-8514-D5BA13949B33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34FCAD3-724D-BD4B-A5D4-CF7078B7F4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60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999" y="498463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4AF3CD9F-61A1-5047-B265-E0F27FCB12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21999" y="3318452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593C1D2-C5AC-E341-8329-0F477F11A6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98937" y="498463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62FCB77-3072-D349-B057-CE8444B89F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094063" y="498463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0FE7BD3E-B2D3-4C47-82CD-F052C87760A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298937" y="3318452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FE84ABCD-266F-2547-A89A-5764303B441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94063" y="3318452"/>
            <a:ext cx="3582000" cy="26172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60591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: Picture Gri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14FE3BC-5584-9542-AC2A-8D65D6D4F3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999" y="498462"/>
            <a:ext cx="3582000" cy="5437189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Add a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ED139B-BCD8-0445-A010-CA4231B3D36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AF3A1C-D422-9441-8AA4-F06A948AD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593C1D2-C5AC-E341-8329-0F477F11A6C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98937" y="498463"/>
            <a:ext cx="3582000" cy="5439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62FCB77-3072-D349-B057-CE8444B89F7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094063" y="498463"/>
            <a:ext cx="3582000" cy="5439600"/>
          </a:xfrm>
          <a:solidFill>
            <a:srgbClr val="FAFAFA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64953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6E7D3-9D91-4948-B0B4-A5C8B6608C9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95775" y="903600"/>
            <a:ext cx="7380288" cy="4828787"/>
          </a:xfrm>
          <a:solidFill>
            <a:srgbClr val="FAFAFA"/>
          </a:solidFill>
        </p:spPr>
        <p:txBody>
          <a:bodyPr tIns="0" anchor="ctr"/>
          <a:lstStyle>
            <a:lvl1pPr marL="0" indent="0" algn="ctr">
              <a:buNone/>
              <a:defRPr/>
            </a:lvl1pPr>
            <a:lvl2pPr marL="378000" indent="0" algn="l">
              <a:buNone/>
              <a:defRPr/>
            </a:lvl2pPr>
            <a:lvl3pPr marL="716400" indent="0" algn="l">
              <a:buNone/>
              <a:defRPr/>
            </a:lvl3pPr>
            <a:lvl4pPr marL="1083600" indent="0" algn="l">
              <a:buNone/>
              <a:defRPr/>
            </a:lvl4pPr>
            <a:lvl5pPr marL="1443600" indent="0" algn="l">
              <a:buNone/>
              <a:defRPr/>
            </a:lvl5pPr>
          </a:lstStyle>
          <a:p>
            <a:pPr lvl="0"/>
            <a:r>
              <a:rPr lang="en-US"/>
              <a:t>Add Media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72A8B-D91E-7C43-83AB-3FA295F4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96862"/>
            <a:ext cx="3563938" cy="965200"/>
          </a:xfrm>
        </p:spPr>
        <p:txBody>
          <a:bodyPr>
            <a:normAutofit/>
          </a:bodyPr>
          <a:lstStyle>
            <a:lvl1pPr>
              <a:lnSpc>
                <a:spcPct val="108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8EB26D-2498-924D-B586-F2662EFA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1F19E6-9CD0-5949-A331-2B8DB399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F961FB-85B8-E447-8D69-7F3DC551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A384936-CCEB-354D-9DE9-9D2E565F6E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356393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27D8E3-F3D7-A842-B4A7-D8A7A2A6F6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800" y="1807200"/>
            <a:ext cx="3563937" cy="3927600"/>
          </a:xfrm>
        </p:spPr>
        <p:txBody>
          <a:bodyPr/>
          <a:lstStyle>
            <a:lvl1pPr marL="151200" indent="-151200">
              <a:spcBef>
                <a:spcPts val="600"/>
              </a:spcBef>
              <a:defRPr sz="1600"/>
            </a:lvl1pPr>
            <a:lvl2pPr marL="486000" indent="-129600">
              <a:defRPr lang="en-GB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7EA5ED-106E-034A-BA68-589D2D8A53E3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B6DEB0E-FF98-D54C-A80F-4D89225E8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4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EE9F-EA13-A544-9C94-71A347E9E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95AF098-C156-F847-A9C9-99E821B8F6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FDA7B-63C4-B24D-BE12-42075DA061E4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A033FEE-A0D6-7446-A70F-3A7020CBF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06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solidFill>
            <a:srgbClr val="FAFAFA"/>
          </a:solidFill>
        </p:spPr>
        <p:txBody>
          <a:bodyPr vert="horz" lIns="0" tIns="0" rIns="306000" bIns="0" rtlCol="0" anchor="ctr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96863"/>
            <a:ext cx="5173261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6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 with Image 1 -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solidFill>
            <a:srgbClr val="FAFAFA"/>
          </a:solidFill>
        </p:spPr>
        <p:txBody>
          <a:bodyPr vert="horz" lIns="0" tIns="0" rIns="306000" bIns="0" rtlCol="0" anchor="ctr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4400" y="296863"/>
            <a:ext cx="4971663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71AB62-D968-BB42-ADB3-843638327BBD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6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906450"/>
            <a:ext cx="5588910" cy="4827600"/>
          </a:xfrm>
          <a:solidFill>
            <a:srgbClr val="FAFAFA"/>
          </a:solidFill>
        </p:spPr>
        <p:txBody>
          <a:bodyPr vert="horz" lIns="0" tIns="0" rIns="306000" bIns="0" rtlCol="0" anchor="ctr">
            <a:no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US"/>
              <a:t>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96863"/>
            <a:ext cx="5173262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121B2D-94F1-EF4A-9D56-E0BC65C50B3B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80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tment with Image 2 -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5938" y="906450"/>
            <a:ext cx="5588910" cy="4827600"/>
          </a:xfrm>
          <a:solidFill>
            <a:srgbClr val="FAFAFA"/>
          </a:solidFill>
        </p:spPr>
        <p:txBody>
          <a:bodyPr vert="horz" lIns="0" tIns="0" rIns="306000" bIns="0" rtlCol="0" anchor="ctr">
            <a:no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US"/>
              <a:t>Add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3247" y="296863"/>
            <a:ext cx="4962816" cy="5437187"/>
          </a:xfrm>
        </p:spPr>
        <p:txBody>
          <a:bodyPr tIns="79200" anchor="ctr"/>
          <a:lstStyle>
            <a:lvl1pPr marL="306000" indent="-306000">
              <a:lnSpc>
                <a:spcPct val="90000"/>
              </a:lnSpc>
              <a:spcBef>
                <a:spcPts val="1400"/>
              </a:spcBef>
              <a:def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600" indent="-201600">
              <a:spcBef>
                <a:spcPts val="600"/>
              </a:spcBef>
              <a:spcAft>
                <a:spcPts val="200"/>
              </a:spcAft>
              <a:defRPr sz="2400" b="1"/>
            </a:lvl2pPr>
            <a:lvl3pPr marL="151200" indent="-151200">
              <a:defRPr sz="1600" b="1"/>
            </a:lvl3pPr>
            <a:lvl4pPr marL="432000" indent="-432000">
              <a:defRPr sz="3200" b="1"/>
            </a:lvl4pPr>
            <a:lvl5pPr marL="288000" indent="-288000">
              <a:defRPr sz="2400" b="1"/>
            </a:lvl5pPr>
            <a:lvl6pPr marL="230400" indent="-228600">
              <a:buFont typeface="+mj-lt"/>
              <a:buAutoNum type="arabicPeriod"/>
              <a:defRPr sz="1600" b="1"/>
            </a:lvl6pPr>
            <a:lvl7pPr>
              <a:defRPr sz="2800" b="1"/>
            </a:lvl7pPr>
            <a:lvl8pPr marL="108000" indent="-108000">
              <a:defRPr b="1"/>
            </a:lvl8pPr>
            <a:lvl9pPr marL="0" indent="0">
              <a:spcAft>
                <a:spcPts val="800"/>
              </a:spcAft>
              <a:buFontTx/>
              <a:buNone/>
              <a:defRPr lang="en-US" sz="1200" b="1" kern="1200" cap="all" spc="8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Numbering </a:t>
            </a:r>
          </a:p>
          <a:p>
            <a:pPr lvl="4"/>
            <a:r>
              <a:rPr lang="en-US"/>
              <a:t>Numbering Second Level</a:t>
            </a:r>
          </a:p>
          <a:p>
            <a:pPr lvl="5"/>
            <a:r>
              <a:rPr lang="en-US"/>
              <a:t>Numbering Third Level</a:t>
            </a:r>
          </a:p>
          <a:p>
            <a:pPr lvl="6"/>
            <a:r>
              <a:rPr lang="en-US"/>
              <a:t>Key Statement Phrase</a:t>
            </a:r>
          </a:p>
          <a:p>
            <a:pPr lvl="7"/>
            <a:r>
              <a:rPr lang="en-US"/>
              <a:t>Key Statement Bullet</a:t>
            </a:r>
          </a:p>
          <a:p>
            <a:pPr lvl="8"/>
            <a:r>
              <a:rPr lang="en-US"/>
              <a:t>Key Statement Header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CE1E30-FA00-6C46-BEF0-4EE31CAC4D0D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1A883F4-AB5D-874F-A47A-3FBB52FC1F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48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72">
          <p15:clr>
            <a:srgbClr val="FBAE40"/>
          </p15:clr>
        </p15:guide>
        <p15:guide id="2" orient="horz" pos="890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E2F8D-5B1E-BE42-AEF9-E88459B4C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62284-5A35-A14E-B333-B381E46241E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21265-A3E8-FF46-BB79-9550E666AE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1FCAC2-8FED-3D41-947B-746F753DBEC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5938" y="903600"/>
            <a:ext cx="11160125" cy="483045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378000" indent="0" algn="ctr">
              <a:buNone/>
              <a:defRPr/>
            </a:lvl2pPr>
            <a:lvl3pPr marL="716400" indent="0" algn="ctr">
              <a:buNone/>
              <a:defRPr/>
            </a:lvl3pPr>
            <a:lvl4pPr marL="1083600" indent="0" algn="ctr">
              <a:buNone/>
              <a:defRPr/>
            </a:lvl4pPr>
            <a:lvl5pPr marL="1443600" indent="0" algn="ctr">
              <a:buNone/>
              <a:defRPr/>
            </a:lvl5pPr>
          </a:lstStyle>
          <a:p>
            <a:pPr lvl="0"/>
            <a:r>
              <a:rPr lang="en-US"/>
              <a:t>Centered Content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05AB8A-D4E4-6246-A6AC-55D882BB3CE6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CEAC483-DE32-D746-A19B-1CEEF18E3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5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5541CA-D08E-BD4B-9564-FC02D0E106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Full Slide Content.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F2042999-C31C-4122-8647-E2CFE1A6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2034" y="6343005"/>
            <a:ext cx="3050047" cy="136800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64104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8D585E-AA13-5849-9DFA-CFDBCF85A3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None/>
              <a:tabLst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62000" marR="0" lvl="0" indent="-16200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Char char="_"/>
              <a:tabLst/>
              <a:defRPr/>
            </a:pPr>
            <a:r>
              <a:rPr lang="en-US"/>
              <a:t>Full Slide Image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5700A37C-9A59-4C0C-9972-F841F5D8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2034" y="6343005"/>
            <a:ext cx="3050047" cy="136800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20902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EBA0480B-FD12-C945-B3B9-CC56224B4A03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None/>
              <a:tabLst/>
              <a:defRPr/>
            </a:lvl1pPr>
          </a:lstStyle>
          <a:p>
            <a:pPr marL="162000" marR="0" lvl="0" indent="-16200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Char char="_"/>
              <a:tabLst/>
              <a:defRPr/>
            </a:pPr>
            <a:r>
              <a:rPr lang="en-US"/>
              <a:t>Full Slide Media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C9B491CF-030C-425A-B0C4-6A3670C05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2034" y="6343005"/>
            <a:ext cx="3050047" cy="136800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83140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ABFF5-CF29-E145-857D-E1DEF2B6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D8165-DDB9-4540-8EB1-8C31BF15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7720C-C0B3-0349-BAB0-4B5E33A3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13AB6A-41B1-C749-8CD7-C4DC6EE8EA48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2C4B1BD-64BA-4748-BA33-F8AE8FD0F0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858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C50C6D-5925-B647-ADED-A4C4D2ED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A4F668-AFBC-344F-B186-A99173391F34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17874EA-D575-9642-A57E-75EB0CEC40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1304925"/>
            <a:ext cx="7380287" cy="395288"/>
          </a:xfrm>
        </p:spPr>
        <p:txBody>
          <a:bodyPr tIns="5040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D30930-4966-7A48-A19D-C05661AB0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8CE091-4D32-428E-811F-715373AF3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2034" y="6343005"/>
            <a:ext cx="3050047" cy="136800"/>
          </a:xfrm>
        </p:spPr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899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C5A20D-77B5-3243-905A-C6173D854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8A33C2B-D63A-2640-90E2-6F91EEB8A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/>
              <a:t>Add a subtitle if needed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1F6CAD6-E807-6043-9AE0-186BED84DD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EC28E0-4667-D94F-9A5F-63DDCC616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2125" y="0"/>
            <a:ext cx="4079875" cy="6858000"/>
          </a:xfrm>
        </p:spPr>
        <p:txBody>
          <a:bodyPr vert="horz" lIns="306000" tIns="100800" rIns="50760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System Font Regular"/>
              <a:buNone/>
              <a:defRPr lang="en-US" sz="14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buNone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[OPTIONAL]: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 can add an image confirm to our marketing guidelines. Please find them here: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https://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smtsoftwareservices.sharepoint.com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/:f:/r/sites/Marketing/Shared%20Documents/Templates%20%26%20Media%20Library/Media%20Library?csf=1&amp;e=XL7o7E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560A-87AE-3D4C-95E3-3844525F7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808163"/>
            <a:ext cx="7380000" cy="3619887"/>
          </a:xfrm>
        </p:spPr>
        <p:txBody>
          <a:bodyPr vert="horz" lIns="0" tIns="0" rIns="306000" bIns="0" rtlCol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2800" b="1" dirty="0"/>
            </a:lvl1pPr>
            <a:lvl2pPr>
              <a:defRPr lang="en-US" sz="2800" b="1" dirty="0"/>
            </a:lvl2pPr>
            <a:lvl3pPr>
              <a:defRPr lang="en-US" sz="2800" b="1" dirty="0"/>
            </a:lvl3pPr>
            <a:lvl4pPr>
              <a:defRPr lang="en-US" sz="2800" b="1" dirty="0"/>
            </a:lvl4pPr>
            <a:lvl5pPr>
              <a:defRPr lang="en-US" sz="2800" b="1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FE45702-DC9C-DE44-B314-823143B00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6" y="964108"/>
            <a:ext cx="386400" cy="3024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D0F9505-E0EC-7D42-82E4-7960B482583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16802" y="5428050"/>
            <a:ext cx="2279423" cy="306000"/>
          </a:xfrm>
        </p:spPr>
        <p:txBody>
          <a:bodyPr rIns="306000"/>
          <a:lstStyle>
            <a:lvl1pPr marL="144000" indent="-144000" algn="r">
              <a:buClr>
                <a:schemeClr val="tx2"/>
              </a:buClr>
              <a:buFont typeface="System Font Regular"/>
              <a:buChar char="_"/>
              <a:defRPr sz="14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Surname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376EA-0616-CB47-902D-7BA53DDB700C}"/>
              </a:ext>
            </a:extLst>
          </p:cNvPr>
          <p:cNvSpPr/>
          <p:nvPr userDrawn="1"/>
        </p:nvSpPr>
        <p:spPr>
          <a:xfrm>
            <a:off x="11785200" y="6362181"/>
            <a:ext cx="406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2FE9233-FAEF-DA4E-A7B2-46A6F080BB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56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bg>
      <p:bgPr>
        <a:solidFill>
          <a:srgbClr val="007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28CA052-BF6C-EB47-8BDD-4E7D37E116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4" y="6010051"/>
            <a:ext cx="3563938" cy="395288"/>
          </a:xfrm>
        </p:spPr>
        <p:txBody>
          <a:bodyPr lIns="306000" tIns="50400" rIns="0" anchor="b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bg1"/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 dirty="0" err="1"/>
              <a:t>intive.com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2AA7D-2BBF-F54D-BE15-874D96EB56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6387" y="3964445"/>
            <a:ext cx="2479675" cy="894529"/>
          </a:xfrm>
        </p:spPr>
        <p:txBody>
          <a:bodyPr rIns="0"/>
          <a:lstStyle>
            <a:lvl1pPr marL="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7800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marL="71640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marL="108360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marL="1443600" indent="0" algn="r">
              <a:buNone/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Name, Title, Mail</a:t>
            </a:r>
            <a:br>
              <a:rPr lang="en-US"/>
            </a:br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61D847-2BD2-8D46-933F-35BBC1135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776" y="2780170"/>
            <a:ext cx="7380287" cy="965200"/>
          </a:xfrm>
        </p:spPr>
        <p:txBody>
          <a:bodyPr rIns="0">
            <a:normAutofit/>
          </a:bodyPr>
          <a:lstStyle>
            <a:lvl1pPr algn="r"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Contact Us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C957E3F-5C73-694C-AC82-639F6E3ED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00" y="5742000"/>
            <a:ext cx="2030400" cy="6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0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378E6-22CE-2747-A450-80891D9A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889FC-754E-4A4A-B4E5-92468C37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D0664-5719-C344-B80C-8B06AEC19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C5A20D-77B5-3243-905A-C6173D854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2841605"/>
            <a:ext cx="7380287" cy="2387600"/>
          </a:xfrm>
        </p:spPr>
        <p:txBody>
          <a:bodyPr anchor="b"/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8A33C2B-D63A-2640-90E2-6F91EEB8A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229205"/>
            <a:ext cx="7380287" cy="395288"/>
          </a:xfrm>
        </p:spPr>
        <p:txBody>
          <a:bodyPr tIns="50400" anchor="b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 spc="100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378000" indent="0">
              <a:buNone/>
              <a:defRPr/>
            </a:lvl2pPr>
            <a:lvl3pPr marL="716400" indent="0">
              <a:buNone/>
              <a:defRPr/>
            </a:lvl3pPr>
            <a:lvl4pPr marL="1083600" indent="0">
              <a:buNone/>
              <a:defRPr/>
            </a:lvl4pPr>
            <a:lvl5pPr marL="1443600" indent="0">
              <a:buNone/>
              <a:defRPr/>
            </a:lvl5pPr>
          </a:lstStyle>
          <a:p>
            <a:pPr lvl="0"/>
            <a:r>
              <a:rPr lang="en-US" dirty="0"/>
              <a:t>Add a subtitle if needed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467E8E1-04EE-4949-B309-1A20C6DC59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iving room&#10;&#10;Description automatically generated">
            <a:extLst>
              <a:ext uri="{FF2B5EF4-FFF2-40B4-BE49-F238E27FC236}">
                <a16:creationId xmlns:a16="http://schemas.microsoft.com/office/drawing/2014/main" id="{4BF34BE5-5D0B-1D4E-B266-FFCA44D409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4178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522F79-6466-4149-80D4-6667EC682D7B}"/>
              </a:ext>
            </a:extLst>
          </p:cNvPr>
          <p:cNvSpPr/>
          <p:nvPr userDrawn="1"/>
        </p:nvSpPr>
        <p:spPr>
          <a:xfrm>
            <a:off x="0" y="5123145"/>
            <a:ext cx="7894051" cy="610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577C0A-3D20-5D4C-A8BD-18E3B2F6F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5" y="4046400"/>
            <a:ext cx="7898400" cy="1180800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325C236-746A-9045-9E8B-E04B0EDD96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2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F1AE9-5BB2-3441-8449-C7291A133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522F79-6466-4149-80D4-6667EC682D7B}"/>
              </a:ext>
            </a:extLst>
          </p:cNvPr>
          <p:cNvSpPr/>
          <p:nvPr userDrawn="1"/>
        </p:nvSpPr>
        <p:spPr>
          <a:xfrm>
            <a:off x="0" y="5123145"/>
            <a:ext cx="7894051" cy="610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577C0A-3D20-5D4C-A8BD-18E3B2F6F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5" y="4046400"/>
            <a:ext cx="7898400" cy="1180800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325C236-746A-9045-9E8B-E04B0EDD96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3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Im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2C0CD-A37D-E54B-8F36-4EAEEA1CDB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522F79-6466-4149-80D4-6667EC682D7B}"/>
              </a:ext>
            </a:extLst>
          </p:cNvPr>
          <p:cNvSpPr/>
          <p:nvPr userDrawn="1"/>
        </p:nvSpPr>
        <p:spPr>
          <a:xfrm>
            <a:off x="0" y="5123145"/>
            <a:ext cx="7894051" cy="6109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1CBFF-6D87-8648-95D2-A7E674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338F5-CADC-674C-BA98-44379E51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CFDF4-7307-7541-B20A-B941CFDB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577C0A-3D20-5D4C-A8BD-18E3B2F6F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75" y="4046400"/>
            <a:ext cx="7898400" cy="1180800"/>
          </a:xfrm>
          <a:solidFill>
            <a:schemeClr val="accent1"/>
          </a:solidFill>
        </p:spPr>
        <p:txBody>
          <a:bodyPr lIns="514800" tIns="460800" anchor="b">
            <a:spAutoFit/>
          </a:bodyPr>
          <a:lstStyle>
            <a:lvl1pPr algn="l">
              <a:lnSpc>
                <a:spcPct val="104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325C236-746A-9045-9E8B-E04B0EDD96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000" y="6260400"/>
            <a:ext cx="609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792A3C-1E2D-FF4D-92F2-F31D7175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296862"/>
            <a:ext cx="7380287" cy="965200"/>
          </a:xfrm>
          <a:prstGeom prst="rect">
            <a:avLst/>
          </a:prstGeom>
        </p:spPr>
        <p:txBody>
          <a:bodyPr vert="horz" lIns="0" tIns="0" rIns="30600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9FE1D-B116-3B47-BA8C-60D9E47E3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808162"/>
            <a:ext cx="7380000" cy="3927600"/>
          </a:xfrm>
          <a:prstGeom prst="rect">
            <a:avLst/>
          </a:prstGeom>
        </p:spPr>
        <p:txBody>
          <a:bodyPr vert="horz" lIns="0" tIns="100800" rIns="306000" bIns="0" rtlCol="0" anchor="t">
            <a:noAutofit/>
          </a:bodyPr>
          <a:lstStyle/>
          <a:p>
            <a:pPr lvl="0"/>
            <a:r>
              <a:rPr lang="en-US" dirty="0"/>
              <a:t>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Numbering</a:t>
            </a:r>
          </a:p>
          <a:p>
            <a:pPr lvl="4"/>
            <a:r>
              <a:rPr lang="en-US" dirty="0"/>
              <a:t>Numbering Second Level</a:t>
            </a:r>
          </a:p>
          <a:p>
            <a:pPr lvl="5"/>
            <a:r>
              <a:rPr lang="en-US" dirty="0"/>
              <a:t>Numbering Third Level</a:t>
            </a:r>
          </a:p>
          <a:p>
            <a:pPr lvl="6"/>
            <a:r>
              <a:rPr lang="en-US" dirty="0"/>
              <a:t>Copytext</a:t>
            </a:r>
          </a:p>
          <a:p>
            <a:pPr lvl="7"/>
            <a:r>
              <a:rPr lang="en-US" dirty="0"/>
              <a:t>Copytext Bullet</a:t>
            </a:r>
          </a:p>
          <a:p>
            <a:pPr lvl="8"/>
            <a:r>
              <a:rPr lang="en-US" dirty="0"/>
              <a:t>Copytext Indent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A9D7E-E2FE-3E47-A258-29D970DC0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175" y="6347397"/>
            <a:ext cx="513888" cy="132408"/>
          </a:xfrm>
          <a:prstGeom prst="rect">
            <a:avLst/>
          </a:prstGeom>
        </p:spPr>
        <p:txBody>
          <a:bodyPr vert="horz" lIns="201600" tIns="0" rIns="0" bIns="0" rtlCol="0" anchor="b" anchorCtr="0"/>
          <a:lstStyle>
            <a:lvl1pPr algn="r">
              <a:lnSpc>
                <a:spcPts val="1000"/>
              </a:lnSpc>
              <a:defRPr sz="1000">
                <a:solidFill>
                  <a:schemeClr val="tx2"/>
                </a:solidFill>
              </a:defRPr>
            </a:lvl1pPr>
          </a:lstStyle>
          <a:p>
            <a:fld id="{DA6E5249-64AF-FA43-B026-D5AD65E550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87F7276-76E1-D144-A070-D4A5B90D4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28023" y="6353805"/>
            <a:ext cx="2743200" cy="126000"/>
          </a:xfrm>
          <a:prstGeom prst="rect">
            <a:avLst/>
          </a:prstGeom>
        </p:spPr>
        <p:txBody>
          <a:bodyPr vert="horz" lIns="201600" tIns="0" rIns="0" bIns="0" rtlCol="0" anchor="b" anchorCtr="0"/>
          <a:lstStyle>
            <a:lvl1pPr>
              <a:defRPr lang="en-US" sz="1000" smtClean="0">
                <a:solidFill>
                  <a:schemeClr val="tx2"/>
                </a:solidFill>
              </a:defRPr>
            </a:lvl1pPr>
          </a:lstStyle>
          <a:p>
            <a:pPr algn="ctr">
              <a:lnSpc>
                <a:spcPts val="1000"/>
              </a:lnSpc>
            </a:pPr>
            <a:endParaRPr lang="de-DE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71538A7-E6D0-C04D-A5D7-8E697DDF7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2034" y="6343005"/>
            <a:ext cx="3050047" cy="136800"/>
          </a:xfrm>
          <a:prstGeom prst="rect">
            <a:avLst/>
          </a:prstGeom>
        </p:spPr>
        <p:txBody>
          <a:bodyPr vert="horz" lIns="201600" tIns="0" rIns="0" bIns="0" rtlCol="0" anchor="b" anchorCtr="0"/>
          <a:lstStyle>
            <a:lvl1pPr marL="0" marR="0" indent="0" algn="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00" b="0" i="0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de-DE"/>
              <a:t>Confidential – © intive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076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25" r:id="rId2"/>
    <p:sldLayoutId id="2147483726" r:id="rId3"/>
    <p:sldLayoutId id="2147483707" r:id="rId4"/>
    <p:sldLayoutId id="2147483704" r:id="rId5"/>
    <p:sldLayoutId id="2147483709" r:id="rId6"/>
    <p:sldLayoutId id="2147483764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10" r:id="rId13"/>
    <p:sldLayoutId id="2147483650" r:id="rId14"/>
    <p:sldLayoutId id="2147483658" r:id="rId15"/>
    <p:sldLayoutId id="2147483675" r:id="rId16"/>
    <p:sldLayoutId id="2147483659" r:id="rId17"/>
    <p:sldLayoutId id="2147483652" r:id="rId18"/>
    <p:sldLayoutId id="2147483653" r:id="rId19"/>
    <p:sldLayoutId id="2147483680" r:id="rId20"/>
    <p:sldLayoutId id="2147483679" r:id="rId21"/>
    <p:sldLayoutId id="2147483677" r:id="rId22"/>
    <p:sldLayoutId id="2147483714" r:id="rId23"/>
    <p:sldLayoutId id="2147483736" r:id="rId24"/>
    <p:sldLayoutId id="2147483738" r:id="rId25"/>
    <p:sldLayoutId id="2147483732" r:id="rId26"/>
    <p:sldLayoutId id="2147483737" r:id="rId27"/>
    <p:sldLayoutId id="2147483739" r:id="rId28"/>
    <p:sldLayoutId id="2147483720" r:id="rId29"/>
    <p:sldLayoutId id="2147483721" r:id="rId30"/>
    <p:sldLayoutId id="2147483729" r:id="rId31"/>
    <p:sldLayoutId id="2147483730" r:id="rId32"/>
    <p:sldLayoutId id="2147483731" r:id="rId33"/>
    <p:sldLayoutId id="2147483733" r:id="rId34"/>
    <p:sldLayoutId id="2147483773" r:id="rId35"/>
    <p:sldLayoutId id="2147483775" r:id="rId36"/>
    <p:sldLayoutId id="2147483772" r:id="rId37"/>
    <p:sldLayoutId id="2147483776" r:id="rId38"/>
    <p:sldLayoutId id="2147483681" r:id="rId39"/>
    <p:sldLayoutId id="2147483734" r:id="rId40"/>
    <p:sldLayoutId id="2147483740" r:id="rId41"/>
    <p:sldLayoutId id="2147483735" r:id="rId42"/>
    <p:sldLayoutId id="2147483741" r:id="rId43"/>
    <p:sldLayoutId id="2147483716" r:id="rId44"/>
    <p:sldLayoutId id="2147483718" r:id="rId45"/>
    <p:sldLayoutId id="2147483727" r:id="rId46"/>
    <p:sldLayoutId id="2147483728" r:id="rId47"/>
    <p:sldLayoutId id="2147483655" r:id="rId48"/>
    <p:sldLayoutId id="2147483660" r:id="rId49"/>
    <p:sldLayoutId id="2147483701" r:id="rId50"/>
    <p:sldLayoutId id="2147483719" r:id="rId51"/>
  </p:sldLayoutIdLst>
  <p:hf hdr="0" dt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1600" indent="-201600" algn="l" defTabSz="914400" rtl="0" eaLnBrk="1" latinLnBrk="0" hangingPunct="1">
        <a:lnSpc>
          <a:spcPct val="110000"/>
        </a:lnSpc>
        <a:spcBef>
          <a:spcPts val="600"/>
        </a:spcBef>
        <a:spcAft>
          <a:spcPts val="200"/>
        </a:spcAft>
        <a:buClr>
          <a:schemeClr val="accent1"/>
        </a:buClr>
        <a:buSzPct val="9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600" indent="-151200" algn="l" defTabSz="914400" rtl="0" eaLnBrk="1" latinLnBrk="0" hangingPunct="1">
        <a:lnSpc>
          <a:spcPct val="110000"/>
        </a:lnSpc>
        <a:spcBef>
          <a:spcPts val="600"/>
        </a:spcBef>
        <a:spcAft>
          <a:spcPts val="200"/>
        </a:spcAft>
        <a:buClr>
          <a:schemeClr val="accent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0400" indent="-115200" algn="l" defTabSz="914400" rtl="0" eaLnBrk="1" latinLnBrk="0" hangingPunct="1">
        <a:lnSpc>
          <a:spcPct val="110000"/>
        </a:lnSpc>
        <a:spcBef>
          <a:spcPts val="600"/>
        </a:spcBef>
        <a:spcAft>
          <a:spcPts val="200"/>
        </a:spcAft>
        <a:buClr>
          <a:schemeClr val="accent1"/>
        </a:buClr>
        <a:buSzPct val="80000"/>
        <a:buFont typeface="Wingdings" pitchFamily="2" charset="2"/>
        <a:buChar char="§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252000" indent="-252000" algn="l" defTabSz="914400" rtl="0" eaLnBrk="1" latinLnBrk="0" hangingPunct="1">
        <a:lnSpc>
          <a:spcPct val="110000"/>
        </a:lnSpc>
        <a:spcBef>
          <a:spcPts val="400"/>
        </a:spcBef>
        <a:spcAft>
          <a:spcPts val="200"/>
        </a:spcAft>
        <a:buClr>
          <a:schemeClr val="accent1"/>
        </a:buClr>
        <a:buSzPct val="100000"/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07600" indent="-228600" algn="l" defTabSz="914400" rtl="0" eaLnBrk="1" latinLnBrk="0" hangingPunct="1">
        <a:lnSpc>
          <a:spcPct val="110000"/>
        </a:lnSpc>
        <a:spcBef>
          <a:spcPts val="400"/>
        </a:spcBef>
        <a:spcAft>
          <a:spcPts val="200"/>
        </a:spcAft>
        <a:buClr>
          <a:schemeClr val="accent1"/>
        </a:buClr>
        <a:buSzPct val="100000"/>
        <a:buFont typeface="+mj-lt"/>
        <a:buAutoNum type="arabicPeriod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70400" indent="-172800" algn="l" defTabSz="914400" rtl="0" eaLnBrk="1" latinLnBrk="0" hangingPunct="1">
        <a:lnSpc>
          <a:spcPct val="113000"/>
        </a:lnSpc>
        <a:spcBef>
          <a:spcPts val="800"/>
        </a:spcBef>
        <a:spcAft>
          <a:spcPts val="400"/>
        </a:spcAft>
        <a:buClr>
          <a:schemeClr val="accent1"/>
        </a:buClr>
        <a:buFont typeface="+mj-lt"/>
        <a:buAutoNum type="arabicPeriod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3000"/>
        </a:lnSpc>
        <a:spcBef>
          <a:spcPts val="800"/>
        </a:spcBef>
        <a:spcAft>
          <a:spcPts val="400"/>
        </a:spcAft>
        <a:buClr>
          <a:schemeClr val="accent1"/>
        </a:buClr>
        <a:buFont typeface="System Font Regular"/>
        <a:buNone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115200" indent="-115200" algn="l" defTabSz="914400" rtl="0" eaLnBrk="1" latinLnBrk="0" hangingPunct="1">
        <a:lnSpc>
          <a:spcPct val="113000"/>
        </a:lnSpc>
        <a:spcBef>
          <a:spcPts val="400"/>
        </a:spcBef>
        <a:spcAft>
          <a:spcPts val="200"/>
        </a:spcAft>
        <a:buClr>
          <a:srgbClr val="007AC9"/>
        </a:buClr>
        <a:buSzPct val="90000"/>
        <a:buFont typeface="Wingdings" pitchFamily="2" charset="2"/>
        <a:buChar char="§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8pPr>
      <a:lvl9pPr marL="320400" indent="-115200" algn="l" defTabSz="914400" rtl="0" eaLnBrk="1" latinLnBrk="0" hangingPunct="1">
        <a:lnSpc>
          <a:spcPct val="112000"/>
        </a:lnSpc>
        <a:spcBef>
          <a:spcPts val="200"/>
        </a:spcBef>
        <a:spcAft>
          <a:spcPts val="200"/>
        </a:spcAft>
        <a:buClr>
          <a:srgbClr val="007AC9"/>
        </a:buClr>
        <a:buSzPct val="90000"/>
        <a:buFont typeface="Wingdings" pitchFamily="2" charset="2"/>
        <a:buChar char="§"/>
        <a:defRPr lang="en-US" sz="10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A4A3A4"/>
          </p15:clr>
        </p15:guide>
        <p15:guide id="2" pos="325">
          <p15:clr>
            <a:srgbClr val="A4A3A4"/>
          </p15:clr>
        </p15:guide>
        <p15:guide id="3" pos="7355">
          <p15:clr>
            <a:srgbClr val="A4A3A4"/>
          </p15:clr>
        </p15:guide>
        <p15:guide id="7" orient="horz" pos="1139">
          <p15:clr>
            <a:srgbClr val="A4A3A4"/>
          </p15:clr>
        </p15:guide>
        <p15:guide id="9" orient="horz" pos="361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atchts.com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FD99E-34A1-5241-9D69-E0B73D79E0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System Font Regular"/>
              <a:buNone/>
            </a:pPr>
            <a:r>
              <a:rPr lang="en-US" err="1"/>
              <a:t>intive.com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0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FFBCE1-BBF1-4049-8E38-BF98545C93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46073E-17CE-574B-9AA3-CDB40DF40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3C77-3DC3-BB4B-9C7A-49D1E20C78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Senior software developer Serhii Bilyk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12346-9C9C-4691-8D14-D99B973077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10.01.2023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24F30E-66F0-4C7A-A673-A892F3E4E3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/>
              <a:t>Confidential – © intive 2021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6D6E95-0E8A-A1D0-E08E-A04C03205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233507"/>
            <a:ext cx="11253615" cy="278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68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CACF-4A9A-46F8-91C9-1DEA3764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12BBB-5833-4723-B682-4DCE178F88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https://catchts.com/</a:t>
            </a:r>
            <a:r>
              <a:rPr lang="de-DE" dirty="0"/>
              <a:t> &amp; stackoverflow</a:t>
            </a:r>
          </a:p>
          <a:p>
            <a:r>
              <a:rPr lang="de-DE" dirty="0"/>
              <a:t>Three Tip and Tricks</a:t>
            </a:r>
          </a:p>
          <a:p>
            <a:r>
              <a:rPr lang="de-DE" dirty="0"/>
              <a:t>My top five of TypeScript</a:t>
            </a:r>
          </a:p>
          <a:p>
            <a:r>
              <a:rPr lang="de-DE" dirty="0"/>
              <a:t>Humanitarian help for Ukraine</a:t>
            </a:r>
          </a:p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0CCF8-E579-4EF4-8466-07F105F4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5249-64AF-FA43-B026-D5AD65E5500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02759-F5CF-46B3-B4A0-66A8A715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000"/>
              </a:lnSpc>
            </a:pPr>
            <a:r>
              <a:rPr lang="de-DE" dirty="0"/>
              <a:t>Confidential – © intive 2021</a:t>
            </a:r>
          </a:p>
        </p:txBody>
      </p:sp>
    </p:spTree>
    <p:extLst>
      <p:ext uri="{BB962C8B-B14F-4D97-AF65-F5344CB8AC3E}">
        <p14:creationId xmlns:p14="http://schemas.microsoft.com/office/powerpoint/2010/main" val="111316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8B583E-2103-F24D-902C-BA8CAA3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Donations for Ukraine</a:t>
            </a:r>
            <a:br>
              <a:rPr lang="de-DE" sz="2400" dirty="0"/>
            </a:br>
            <a:endParaRPr lang="de-DE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CD1E2-EE1B-0E4F-BC1D-BF1C91C43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DA8489-0EC5-7648-A1FE-871B3538B2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6" y="1720056"/>
            <a:ext cx="3563937" cy="395288"/>
          </a:xfrm>
        </p:spPr>
        <p:txBody>
          <a:bodyPr/>
          <a:lstStyle/>
          <a:p>
            <a:r>
              <a:rPr lang="pl-PL" sz="1400" b="1" i="0" dirty="0">
                <a:solidFill>
                  <a:srgbClr val="007AC9"/>
                </a:solidFill>
                <a:effectLst/>
                <a:latin typeface="+mj-lt"/>
              </a:rPr>
              <a:t>Wsparcie Sił Zbrojnych Ukrainy oraz Wojska Obrony Terytorialnej w Tarnopolu</a:t>
            </a:r>
          </a:p>
          <a:p>
            <a:endParaRPr lang="e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18288-FC22-6D40-98DB-878237F4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6" y="2839043"/>
            <a:ext cx="8101970" cy="5365730"/>
          </a:xfrm>
        </p:spPr>
        <p:txBody>
          <a:bodyPr/>
          <a:lstStyle/>
          <a:p>
            <a:r>
              <a:rPr lang="en-US" b="0" i="0" dirty="0" err="1">
                <a:solidFill>
                  <a:srgbClr val="202632"/>
                </a:solidFill>
                <a:effectLst/>
                <a:latin typeface="Nunito" pitchFamily="2" charset="0"/>
              </a:rPr>
              <a:t>Starlink’s</a:t>
            </a:r>
            <a:endParaRPr lang="en-US" b="0" i="0" dirty="0">
              <a:solidFill>
                <a:srgbClr val="202632"/>
              </a:solidFill>
              <a:effectLst/>
              <a:latin typeface="Nunito" pitchFamily="2" charset="0"/>
            </a:endParaRP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lectrical generators</a:t>
            </a:r>
          </a:p>
          <a:p>
            <a:r>
              <a:rPr lang="pl-PL" b="0" i="0" dirty="0">
                <a:solidFill>
                  <a:srgbClr val="202632"/>
                </a:solidFill>
                <a:effectLst/>
                <a:latin typeface="Nunito" pitchFamily="2" charset="0"/>
              </a:rPr>
              <a:t>Buty trekkingowe </a:t>
            </a:r>
          </a:p>
          <a:p>
            <a:r>
              <a:rPr lang="pl-PL" b="0" i="0" dirty="0">
                <a:solidFill>
                  <a:srgbClr val="202632"/>
                </a:solidFill>
                <a:effectLst/>
                <a:latin typeface="Nunito" pitchFamily="2" charset="0"/>
              </a:rPr>
              <a:t>Słuchawki aktywne </a:t>
            </a:r>
          </a:p>
          <a:p>
            <a:r>
              <a:rPr lang="pl-PL" b="0" i="0" dirty="0">
                <a:solidFill>
                  <a:srgbClr val="202632"/>
                </a:solidFill>
                <a:effectLst/>
                <a:latin typeface="Nunito" pitchFamily="2" charset="0"/>
              </a:rPr>
              <a:t>Plecaki wojskowe 30-40l 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59BED6C-EC9D-4956-E76E-2E948072E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612" y="1304925"/>
            <a:ext cx="3795376" cy="3801852"/>
          </a:xfrm>
          <a:prstGeom prst="rect">
            <a:avLst/>
          </a:prstGeom>
        </p:spPr>
      </p:pic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D87F2405-925B-5AAF-B083-CDF37A715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24" y="1304925"/>
            <a:ext cx="3936557" cy="39365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980494-B6A5-0F84-C18D-83022868DC77}"/>
              </a:ext>
            </a:extLst>
          </p:cNvPr>
          <p:cNvSpPr txBox="1"/>
          <p:nvPr/>
        </p:nvSpPr>
        <p:spPr>
          <a:xfrm>
            <a:off x="8440570" y="5402924"/>
            <a:ext cx="64709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2000" b="1" i="0" dirty="0">
                <a:solidFill>
                  <a:srgbClr val="202632"/>
                </a:solidFill>
                <a:effectLst/>
                <a:latin typeface="Nunito" pitchFamily="2" charset="0"/>
              </a:rPr>
              <a:t>45 741 zł  </a:t>
            </a:r>
            <a:r>
              <a:rPr lang="pl-PL" sz="2000" b="0" i="0" dirty="0">
                <a:solidFill>
                  <a:srgbClr val="202632"/>
                </a:solidFill>
                <a:effectLst/>
                <a:latin typeface="Nunito" pitchFamily="2" charset="0"/>
              </a:rPr>
              <a:t>(≈ 9 774 €)</a:t>
            </a:r>
            <a:endParaRPr lang="pl-PL" sz="2000" b="1" i="0" dirty="0">
              <a:solidFill>
                <a:srgbClr val="202632"/>
              </a:solidFill>
              <a:effectLst/>
              <a:latin typeface="Nunito" pitchFamily="2" charset="0"/>
            </a:endParaRPr>
          </a:p>
          <a:p>
            <a:pPr algn="l"/>
            <a:r>
              <a:rPr lang="pl-PL" sz="2000" b="0" i="0" dirty="0">
                <a:solidFill>
                  <a:srgbClr val="8E8E8E"/>
                </a:solidFill>
                <a:effectLst/>
                <a:latin typeface="Nunito" pitchFamily="2" charset="0"/>
              </a:rPr>
              <a:t>of 50 000 zł (≈ 10 684 €)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B5C2D10-D753-D959-76FF-BC9A58CB59F6}"/>
              </a:ext>
            </a:extLst>
          </p:cNvPr>
          <p:cNvSpPr txBox="1">
            <a:spLocks/>
          </p:cNvSpPr>
          <p:nvPr/>
        </p:nvSpPr>
        <p:spPr>
          <a:xfrm>
            <a:off x="515937" y="909637"/>
            <a:ext cx="3563937" cy="395288"/>
          </a:xfrm>
          <a:prstGeom prst="rect">
            <a:avLst/>
          </a:prstGeom>
        </p:spPr>
        <p:txBody>
          <a:bodyPr vert="horz" lIns="0" tIns="50400" rIns="30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defRPr sz="1600" kern="1200" spc="1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780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64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3600" indent="0" algn="l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+mj-lt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0400" indent="-17280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rabicPeriod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13000"/>
              </a:lnSpc>
              <a:spcBef>
                <a:spcPts val="800"/>
              </a:spcBef>
              <a:spcAft>
                <a:spcPts val="400"/>
              </a:spcAft>
              <a:buClr>
                <a:schemeClr val="accent1"/>
              </a:buClr>
              <a:buFont typeface="System Font Regular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5200" indent="-115200" algn="l" defTabSz="914400" rtl="0" eaLnBrk="1" latinLnBrk="0" hangingPunct="1">
              <a:lnSpc>
                <a:spcPct val="113000"/>
              </a:lnSpc>
              <a:spcBef>
                <a:spcPts val="4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400" indent="-115200" algn="l" defTabSz="914400" rtl="0" eaLnBrk="1" latinLnBrk="0" hangingPunct="1">
              <a:lnSpc>
                <a:spcPct val="112000"/>
              </a:lnSpc>
              <a:spcBef>
                <a:spcPts val="200"/>
              </a:spcBef>
              <a:spcAft>
                <a:spcPts val="200"/>
              </a:spcAft>
              <a:buClr>
                <a:srgbClr val="007AC9"/>
              </a:buClr>
              <a:buSzPct val="90000"/>
              <a:buFont typeface="Wingdings" pitchFamily="2" charset="2"/>
              <a:buChar char="§"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007AC9"/>
                </a:solidFill>
                <a:latin typeface="+mj-lt"/>
              </a:rPr>
              <a:t>Support of Ukrainian armed forces and territorial defense of Ternopil</a:t>
            </a:r>
          </a:p>
          <a:p>
            <a:endParaRPr lang="pl-PL" sz="1400" b="1" dirty="0">
              <a:solidFill>
                <a:srgbClr val="007AC9"/>
              </a:solidFill>
              <a:latin typeface="+mj-lt"/>
            </a:endParaRP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30308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A4CE87D-6A8C-1E42-BF36-4723915B34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System Font Regular"/>
              <a:buNone/>
            </a:pPr>
            <a:r>
              <a:rPr lang="en-US" err="1"/>
              <a:t>intive.com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8EC78-AA68-2447-AB85-AA2A376B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3084" y="791350"/>
            <a:ext cx="7380287" cy="965200"/>
          </a:xfrm>
        </p:spPr>
        <p:txBody>
          <a:bodyPr>
            <a:noAutofit/>
          </a:bodyPr>
          <a:lstStyle/>
          <a:p>
            <a:r>
              <a:rPr lang="en-US" sz="96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3254715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-Master">
  <a:themeElements>
    <a:clrScheme name="intive Slidemaster 3">
      <a:dk1>
        <a:srgbClr val="000000"/>
      </a:dk1>
      <a:lt1>
        <a:srgbClr val="FFFFFF"/>
      </a:lt1>
      <a:dk2>
        <a:srgbClr val="B3B3B3"/>
      </a:dk2>
      <a:lt2>
        <a:srgbClr val="EFEFEF"/>
      </a:lt2>
      <a:accent1>
        <a:srgbClr val="0079C9"/>
      </a:accent1>
      <a:accent2>
        <a:srgbClr val="66AFDF"/>
      </a:accent2>
      <a:accent3>
        <a:srgbClr val="8C8C8C"/>
      </a:accent3>
      <a:accent4>
        <a:srgbClr val="E21776"/>
      </a:accent4>
      <a:accent5>
        <a:srgbClr val="EE74AD"/>
      </a:accent5>
      <a:accent6>
        <a:srgbClr val="512398"/>
      </a:accent6>
      <a:hlink>
        <a:srgbClr val="51BCFF"/>
      </a:hlink>
      <a:folHlink>
        <a:srgbClr val="F27D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ive-slidemaster" id="{D3AA3614-6E1F-49BE-9D68-12A54BDC2B4A}" vid="{9A5CD6ED-3F18-4E9D-89AF-BD06E8C8A8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61CB5889D0D945AB462FB8A0A9F4AE" ma:contentTypeVersion="18" ma:contentTypeDescription="Create a new document." ma:contentTypeScope="" ma:versionID="3ad226cdc13081f6cbea31e780871245">
  <xsd:schema xmlns:xsd="http://www.w3.org/2001/XMLSchema" xmlns:xs="http://www.w3.org/2001/XMLSchema" xmlns:p="http://schemas.microsoft.com/office/2006/metadata/properties" xmlns:ns2="f3323da1-58e1-4fe9-bfa7-d4ab5755c3a9" xmlns:ns3="96df7a69-d6d5-4d0f-af2b-906fb43919c5" targetNamespace="http://schemas.microsoft.com/office/2006/metadata/properties" ma:root="true" ma:fieldsID="7d6b86d1208e2fafc897ee77d6d5f88f" ns2:_="" ns3:_="">
    <xsd:import namespace="f3323da1-58e1-4fe9-bfa7-d4ab5755c3a9"/>
    <xsd:import namespace="96df7a69-d6d5-4d0f-af2b-906fb43919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Confidentiality" minOccurs="0"/>
                <xsd:element ref="ns2:Secto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323da1-58e1-4fe9-bfa7-d4ab5755c3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Confidentiality" ma:index="21" nillable="true" ma:displayName="Confidentiality" ma:default="Public" ma:format="Dropdown" ma:internalName="Confidentiality">
      <xsd:simpleType>
        <xsd:restriction base="dms:Choice">
          <xsd:enumeration value="Public"/>
          <xsd:enumeration value="Internal"/>
          <xsd:enumeration value="Confidential"/>
          <xsd:enumeration value="Strictly Confidential"/>
        </xsd:restriction>
      </xsd:simpleType>
    </xsd:element>
    <xsd:element name="Sector" ma:index="22" nillable="true" ma:displayName="Sector" ma:format="Dropdown" ma:internalName="Sector">
      <xsd:simpleType>
        <xsd:restriction base="dms:Choice">
          <xsd:enumeration value="Automotive"/>
          <xsd:enumeration value="Fintech"/>
          <xsd:enumeration value="Healthcare"/>
          <xsd:enumeration value="technology"/>
          <xsd:enumeration value="Blank"/>
          <xsd:enumeration value="Telco, Cable, Media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00000000-0000-0000-0000-000000000000" ma:termSetId="00000000-0000-0000-0000-000000000000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df7a69-d6d5-4d0f-af2b-906fb43919c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3c432293-9b67-4827-9212-d0a1e95a48b2}" ma:internalName="TaxCatchAll" ma:showField="CatchAllData" ma:web="96df7a69-d6d5-4d0f-af2b-906fb43919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df7a69-d6d5-4d0f-af2b-906fb43919c5">
      <UserInfo>
        <DisplayName/>
        <AccountId xsi:nil="true"/>
        <AccountType/>
      </UserInfo>
    </SharedWithUsers>
    <Confidentiality xmlns="f3323da1-58e1-4fe9-bfa7-d4ab5755c3a9">Public</Confidentiality>
    <Sector xmlns="f3323da1-58e1-4fe9-bfa7-d4ab5755c3a9" xsi:nil="true"/>
    <lcf76f155ced4ddcb4097134ff3c332f xmlns="f3323da1-58e1-4fe9-bfa7-d4ab5755c3a9">
      <Terms xmlns="http://schemas.microsoft.com/office/infopath/2007/PartnerControls"/>
    </lcf76f155ced4ddcb4097134ff3c332f>
    <TaxCatchAll xmlns="96df7a69-d6d5-4d0f-af2b-906fb43919c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98A82B-D8B6-493B-A34E-0D2DDE5D98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323da1-58e1-4fe9-bfa7-d4ab5755c3a9"/>
    <ds:schemaRef ds:uri="96df7a69-d6d5-4d0f-af2b-906fb43919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B9DB50-914D-48E6-BDF0-136879FE34C9}">
  <ds:schemaRefs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2567eea4-f15a-46e0-a1bc-34b8f90dd625"/>
    <ds:schemaRef ds:uri="7cbc6916-73e0-4898-a5b1-cda9baff9a2d"/>
    <ds:schemaRef ds:uri="96df7a69-d6d5-4d0f-af2b-906fb43919c5"/>
    <ds:schemaRef ds:uri="f3323da1-58e1-4fe9-bfa7-d4ab5755c3a9"/>
  </ds:schemaRefs>
</ds:datastoreItem>
</file>

<file path=customXml/itemProps3.xml><?xml version="1.0" encoding="utf-8"?>
<ds:datastoreItem xmlns:ds="http://schemas.openxmlformats.org/officeDocument/2006/customXml" ds:itemID="{45514CF5-F56A-43F9-99CC-658323A603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intive_slidemaster</Template>
  <TotalTime>35</TotalTime>
  <Words>107</Words>
  <Application>Microsoft Office PowerPoint</Application>
  <PresentationFormat>Widescreen</PresentationFormat>
  <Paragraphs>28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</vt:lpstr>
      <vt:lpstr>Calibri</vt:lpstr>
      <vt:lpstr>Nunito</vt:lpstr>
      <vt:lpstr>System Font Regular</vt:lpstr>
      <vt:lpstr>Wingdings</vt:lpstr>
      <vt:lpstr>Default-Master</vt:lpstr>
      <vt:lpstr>PowerPoint Presentation</vt:lpstr>
      <vt:lpstr>new features</vt:lpstr>
      <vt:lpstr>Content</vt:lpstr>
      <vt:lpstr>Donations for Ukraine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Oberndorfer</dc:creator>
  <cp:lastModifiedBy>Serhii Bilyk</cp:lastModifiedBy>
  <cp:revision>23</cp:revision>
  <cp:lastPrinted>2019-07-04T15:15:25Z</cp:lastPrinted>
  <dcterms:created xsi:type="dcterms:W3CDTF">2020-11-13T13:27:43Z</dcterms:created>
  <dcterms:modified xsi:type="dcterms:W3CDTF">2023-01-10T09:00:19Z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0x010100B061CB5889D0D945AB462FB8A0A9F4AE</vt:lpwstr>
  </property>
  <property fmtid="{D5CDD505-2E9C-101B-9397-08002B2CF9AE}" pid="3" name="Tag">
    <vt:lpwstr/>
  </property>
</Properties>
</file>